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56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икл\Desktop\Screenshot_20200910_10512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8" y="0"/>
            <a:ext cx="9115425" cy="6648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аикл\Desktop\Screenshot_20200910_1051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00" y="0"/>
            <a:ext cx="9067800" cy="65389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Маикл\Desktop\Screenshot_20200910_10504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638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икл\Desktop\Screenshot_20200910_10502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Маикл\Desktop\Screenshot_20200910_103411.jpg"/>
          <p:cNvPicPr>
            <a:picLocks noChangeAspect="1" noChangeArrowheads="1"/>
          </p:cNvPicPr>
          <p:nvPr/>
        </p:nvPicPr>
        <p:blipFill>
          <a:blip r:embed="rId2"/>
          <a:srcRect t="2083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Маикл\Desktop\Screenshot_20200910_1050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525" y="0"/>
            <a:ext cx="91249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PresentationFormat>Экран (4:3)</PresentationFormat>
  <Paragraphs>0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Маикл</dc:creator>
  <cp:lastModifiedBy>Маикл</cp:lastModifiedBy>
  <cp:revision>1</cp:revision>
  <dcterms:created xsi:type="dcterms:W3CDTF">2020-09-08T19:09:52Z</dcterms:created>
  <dcterms:modified xsi:type="dcterms:W3CDTF">2020-09-10T08:01:36Z</dcterms:modified>
</cp:coreProperties>
</file>